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1"/>
  </p:notesMasterIdLst>
  <p:handoutMasterIdLst>
    <p:handoutMasterId r:id="rId42"/>
  </p:handoutMasterIdLst>
  <p:sldIdLst>
    <p:sldId id="270" r:id="rId3"/>
    <p:sldId id="271" r:id="rId4"/>
    <p:sldId id="290" r:id="rId5"/>
    <p:sldId id="262" r:id="rId6"/>
    <p:sldId id="310" r:id="rId7"/>
    <p:sldId id="542" r:id="rId8"/>
    <p:sldId id="257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44" r:id="rId17"/>
    <p:sldId id="558" r:id="rId18"/>
    <p:sldId id="559" r:id="rId19"/>
    <p:sldId id="539" r:id="rId20"/>
    <p:sldId id="332" r:id="rId21"/>
    <p:sldId id="495" r:id="rId22"/>
    <p:sldId id="496" r:id="rId23"/>
    <p:sldId id="497" r:id="rId24"/>
    <p:sldId id="560" r:id="rId25"/>
    <p:sldId id="580" r:id="rId26"/>
    <p:sldId id="581" r:id="rId27"/>
    <p:sldId id="561" r:id="rId28"/>
    <p:sldId id="582" r:id="rId29"/>
    <p:sldId id="562" r:id="rId30"/>
    <p:sldId id="583" r:id="rId31"/>
    <p:sldId id="584" r:id="rId32"/>
    <p:sldId id="585" r:id="rId33"/>
    <p:sldId id="587" r:id="rId34"/>
    <p:sldId id="565" r:id="rId35"/>
    <p:sldId id="566" r:id="rId36"/>
    <p:sldId id="567" r:id="rId37"/>
    <p:sldId id="293" r:id="rId38"/>
    <p:sldId id="302" r:id="rId39"/>
    <p:sldId id="5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B15FB-C1AC-49BC-B2BA-F07B5230ECE2}" v="1212" dt="2018-09-01T07:44:05.48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4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 del modTransition">
        <pc:chgData name="Rob Sewell" userId="c802df42025d5e1f" providerId="LiveId" clId="{42AB15FB-C1AC-49BC-B2BA-F07B5230ECE2}" dt="2018-09-01T07:44:05.452" v="1209"/>
        <pc:sldMkLst>
          <pc:docMk/>
          <pc:sldMk cId="3880213463" sldId="257"/>
        </pc:sldMkLst>
      </pc:sldChg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4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985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478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68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9091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682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95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19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6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github.com/Pester/Pe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1116" y="158318"/>
            <a:ext cx="11429516" cy="761968"/>
          </a:xfrm>
        </p:spPr>
        <p:txBody>
          <a:bodyPr/>
          <a:lstStyle/>
          <a:p>
            <a:r>
              <a:rPr lang="en-US" dirty="0"/>
              <a:t>A big thanks to all of our sponsors!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45AC29-B308-4A0A-99B8-4661EB32F5E3}"/>
              </a:ext>
            </a:extLst>
          </p:cNvPr>
          <p:cNvSpPr txBox="1">
            <a:spLocks/>
          </p:cNvSpPr>
          <p:nvPr/>
        </p:nvSpPr>
        <p:spPr>
          <a:xfrm>
            <a:off x="382334" y="64115"/>
            <a:ext cx="11429264" cy="1142422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8"/>
            <a:endParaRPr lang="en-US" sz="3810" dirty="0">
              <a:solidFill>
                <a:srgbClr val="414A54"/>
              </a:solidFill>
              <a:latin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FA588-3467-48B6-A34B-EF19BB1C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08" y="2246368"/>
            <a:ext cx="2874167" cy="63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B936A-E2EF-438A-83B5-9F21B0672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418" y="1888639"/>
            <a:ext cx="2279858" cy="911943"/>
          </a:xfrm>
          <a:prstGeom prst="rect">
            <a:avLst/>
          </a:prstGeom>
        </p:spPr>
      </p:pic>
      <p:pic>
        <p:nvPicPr>
          <p:cNvPr id="7" name="Picture 2" descr="BI builders logo">
            <a:extLst>
              <a:ext uri="{FF2B5EF4-FFF2-40B4-BE49-F238E27FC236}">
                <a16:creationId xmlns:a16="http://schemas.microsoft.com/office/drawing/2014/main" id="{B6DCB87C-200A-4B0C-86DA-58276A91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8" y="2995446"/>
            <a:ext cx="2436720" cy="8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imeXtender logo">
            <a:extLst>
              <a:ext uri="{FF2B5EF4-FFF2-40B4-BE49-F238E27FC236}">
                <a16:creationId xmlns:a16="http://schemas.microsoft.com/office/drawing/2014/main" id="{F588CC7F-F0BB-4ABE-8CFC-27FB6DEC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36" y="3241107"/>
            <a:ext cx="2714429" cy="3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ristiania University College logo">
            <a:extLst>
              <a:ext uri="{FF2B5EF4-FFF2-40B4-BE49-F238E27FC236}">
                <a16:creationId xmlns:a16="http://schemas.microsoft.com/office/drawing/2014/main" id="{15AE9492-F053-467F-8A2C-8C07E4BC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712" y="1098381"/>
            <a:ext cx="1938888" cy="7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tep Innsikt logo">
            <a:extLst>
              <a:ext uri="{FF2B5EF4-FFF2-40B4-BE49-F238E27FC236}">
                <a16:creationId xmlns:a16="http://schemas.microsoft.com/office/drawing/2014/main" id="{925DFC9A-3019-401D-BF62-3CA7FC4A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58" y="1211160"/>
            <a:ext cx="2742036" cy="4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VRY logo">
            <a:extLst>
              <a:ext uri="{FF2B5EF4-FFF2-40B4-BE49-F238E27FC236}">
                <a16:creationId xmlns:a16="http://schemas.microsoft.com/office/drawing/2014/main" id="{74812C5D-94D1-4F9E-BE42-563A99D8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2202967"/>
            <a:ext cx="1315959" cy="6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bWatch AS logo">
            <a:extLst>
              <a:ext uri="{FF2B5EF4-FFF2-40B4-BE49-F238E27FC236}">
                <a16:creationId xmlns:a16="http://schemas.microsoft.com/office/drawing/2014/main" id="{A790ED0A-10E2-4492-AC01-A3CADA30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46" y="3124318"/>
            <a:ext cx="2438602" cy="6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SentryOne logo">
            <a:extLst>
              <a:ext uri="{FF2B5EF4-FFF2-40B4-BE49-F238E27FC236}">
                <a16:creationId xmlns:a16="http://schemas.microsoft.com/office/drawing/2014/main" id="{8450EE2E-F607-416B-88A4-3BB2F727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3190144"/>
            <a:ext cx="2583420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Redgate Software logo">
            <a:extLst>
              <a:ext uri="{FF2B5EF4-FFF2-40B4-BE49-F238E27FC236}">
                <a16:creationId xmlns:a16="http://schemas.microsoft.com/office/drawing/2014/main" id="{5A97BF73-B265-46F2-BCE6-DFE371E4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5" y="4467935"/>
            <a:ext cx="2436434" cy="5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COZYROC logo">
            <a:extLst>
              <a:ext uri="{FF2B5EF4-FFF2-40B4-BE49-F238E27FC236}">
                <a16:creationId xmlns:a16="http://schemas.microsoft.com/office/drawing/2014/main" id="{0699A6A4-2BDA-4DC4-8F41-8BA19CD3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02" y="4473550"/>
            <a:ext cx="2803872" cy="5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Norsk Rikstoto logo">
            <a:extLst>
              <a:ext uri="{FF2B5EF4-FFF2-40B4-BE49-F238E27FC236}">
                <a16:creationId xmlns:a16="http://schemas.microsoft.com/office/drawing/2014/main" id="{6973C74B-310C-4AAF-90F2-3DE49CBD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11" y="4334803"/>
            <a:ext cx="1596703" cy="8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Basefarm AS logo">
            <a:extLst>
              <a:ext uri="{FF2B5EF4-FFF2-40B4-BE49-F238E27FC236}">
                <a16:creationId xmlns:a16="http://schemas.microsoft.com/office/drawing/2014/main" id="{98BBEF7F-7E03-441E-82B2-B82D6875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51" y="4394356"/>
            <a:ext cx="3105641" cy="6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Microsoft logo">
            <a:extLst>
              <a:ext uri="{FF2B5EF4-FFF2-40B4-BE49-F238E27FC236}">
                <a16:creationId xmlns:a16="http://schemas.microsoft.com/office/drawing/2014/main" id="{9CD924C2-117F-4CC4-ACD3-3C1C9225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6" y="851617"/>
            <a:ext cx="3367751" cy="12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PASS logo">
            <a:extLst>
              <a:ext uri="{FF2B5EF4-FFF2-40B4-BE49-F238E27FC236}">
                <a16:creationId xmlns:a16="http://schemas.microsoft.com/office/drawing/2014/main" id="{238A8A16-67B6-42BD-80C2-6B9728F6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18" y="5428258"/>
            <a:ext cx="1335600" cy="4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42BD7BF-5881-41E7-A1BB-247F5C9646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7520" y="5252375"/>
            <a:ext cx="2591409" cy="654344"/>
          </a:xfrm>
          <a:prstGeom prst="rect">
            <a:avLst/>
          </a:prstGeom>
        </p:spPr>
      </p:pic>
      <p:pic>
        <p:nvPicPr>
          <p:cNvPr id="23" name="Picture 34" descr="https://www.glasspaper.no/globalassets/learning/glasspaper_hovedlogo_svart.png?width=1600&amp;quality=60">
            <a:extLst>
              <a:ext uri="{FF2B5EF4-FFF2-40B4-BE49-F238E27FC236}">
                <a16:creationId xmlns:a16="http://schemas.microsoft.com/office/drawing/2014/main" id="{CB989653-E60A-4529-BD33-D129D565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81" y="5361199"/>
            <a:ext cx="3224255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298</TotalTime>
  <Words>831</Words>
  <Application>Microsoft Office PowerPoint</Application>
  <PresentationFormat>Widescreen</PresentationFormat>
  <Paragraphs>232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60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SQLSatOslo 2016</vt:lpstr>
      <vt:lpstr>Image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A big thanks to all of our sponsors!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What Checks Are Available?</vt:lpstr>
      <vt:lpstr>What Checks Are Available? Use Get-DbcCheck </vt:lpstr>
      <vt:lpstr>What Configs Are Available?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2018-09-01T07:44:06Z</dcterms:modified>
</cp:coreProperties>
</file>